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5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9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9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4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3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CA60-77C7-4FC3-B774-EC8DD4C66DD3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6D4B-2945-4EBA-B1AE-12C2331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33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23622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Michelangelo </a:t>
            </a:r>
            <a:r>
              <a:rPr lang="en-US" sz="4000" dirty="0" err="1" smtClean="0"/>
              <a:t>Buonarroti</a:t>
            </a:r>
            <a:r>
              <a:rPr lang="en-US" sz="40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Arsimtarja</a:t>
            </a:r>
            <a:endParaRPr lang="en-US" sz="2400" dirty="0" smtClean="0"/>
          </a:p>
          <a:p>
            <a:r>
              <a:rPr lang="en-US" sz="2400" dirty="0" err="1" smtClean="0"/>
              <a:t>Blerina</a:t>
            </a:r>
            <a:r>
              <a:rPr lang="en-US" sz="2400" dirty="0" smtClean="0"/>
              <a:t> </a:t>
            </a:r>
            <a:r>
              <a:rPr lang="en-US" sz="2400" dirty="0" err="1" smtClean="0"/>
              <a:t>Livoreka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5791200"/>
            <a:ext cx="220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Punoi</a:t>
            </a:r>
            <a:r>
              <a:rPr lang="en-US" sz="2400" dirty="0" smtClean="0"/>
              <a:t> </a:t>
            </a:r>
          </a:p>
          <a:p>
            <a:r>
              <a:rPr lang="en-US" sz="2800" dirty="0" err="1" smtClean="0"/>
              <a:t>Drita</a:t>
            </a:r>
            <a:r>
              <a:rPr lang="en-US" sz="2800" dirty="0" smtClean="0"/>
              <a:t> </a:t>
            </a:r>
            <a:r>
              <a:rPr lang="en-US" sz="2800" dirty="0" err="1" smtClean="0"/>
              <a:t>Rexha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057400"/>
            <a:ext cx="6705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Art </a:t>
            </a:r>
            <a:r>
              <a:rPr lang="en-US" sz="8800" dirty="0" err="1" smtClean="0"/>
              <a:t>figurativ</a:t>
            </a:r>
            <a:endParaRPr lang="en-US" sz="8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Michelangelo </a:t>
            </a:r>
            <a:r>
              <a:rPr lang="en-US" dirty="0" err="1" smtClean="0"/>
              <a:t>Buonarroti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ichelangelo-</a:t>
            </a:r>
            <a:r>
              <a:rPr lang="en-US" sz="1600" dirty="0" err="1" smtClean="0"/>
              <a:t>ja</a:t>
            </a:r>
            <a:r>
              <a:rPr lang="en-US" sz="1600" dirty="0" smtClean="0"/>
              <a:t>  </a:t>
            </a:r>
            <a:r>
              <a:rPr lang="en-US" sz="1600" dirty="0" err="1" smtClean="0"/>
              <a:t>lindi</a:t>
            </a:r>
            <a:r>
              <a:rPr lang="en-US" sz="1600" dirty="0" smtClean="0"/>
              <a:t> me 6 mars 1475 ne </a:t>
            </a:r>
            <a:r>
              <a:rPr lang="en-US" sz="1600" dirty="0" err="1" smtClean="0"/>
              <a:t>caprese</a:t>
            </a:r>
            <a:r>
              <a:rPr lang="en-US" sz="1600" dirty="0" smtClean="0"/>
              <a:t>,. </a:t>
            </a:r>
            <a:r>
              <a:rPr lang="en-US" sz="1600" dirty="0" err="1" smtClean="0"/>
              <a:t>Ishte</a:t>
            </a:r>
            <a:r>
              <a:rPr lang="en-US" sz="1600" dirty="0" smtClean="0"/>
              <a:t> </a:t>
            </a:r>
            <a:r>
              <a:rPr lang="en-US" sz="1600" dirty="0" err="1" smtClean="0"/>
              <a:t>nje</a:t>
            </a:r>
            <a:r>
              <a:rPr lang="en-US" sz="1600" dirty="0" smtClean="0"/>
              <a:t> </a:t>
            </a:r>
            <a:r>
              <a:rPr lang="en-US" sz="1600" dirty="0" err="1" smtClean="0"/>
              <a:t>skulptor</a:t>
            </a:r>
            <a:r>
              <a:rPr lang="en-US" sz="1600" dirty="0" smtClean="0"/>
              <a:t>, </a:t>
            </a:r>
            <a:r>
              <a:rPr lang="en-US" sz="1600" dirty="0" err="1" smtClean="0"/>
              <a:t>piktor</a:t>
            </a:r>
            <a:r>
              <a:rPr lang="en-US" sz="1600" dirty="0" smtClean="0"/>
              <a:t>, </a:t>
            </a:r>
            <a:r>
              <a:rPr lang="en-US" sz="1600" dirty="0" err="1" smtClean="0"/>
              <a:t>arkitekt</a:t>
            </a:r>
            <a:r>
              <a:rPr lang="en-US" sz="1600" dirty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poet </a:t>
            </a:r>
            <a:r>
              <a:rPr lang="en-US" sz="1600" dirty="0" err="1" smtClean="0"/>
              <a:t>italian</a:t>
            </a:r>
            <a:r>
              <a:rPr lang="en-US" sz="1600" dirty="0" smtClean="0"/>
              <a:t> . Protagonist I </a:t>
            </a:r>
            <a:r>
              <a:rPr lang="en-US" sz="1600" dirty="0" err="1" smtClean="0"/>
              <a:t>rilindjes</a:t>
            </a:r>
            <a:r>
              <a:rPr lang="en-US" sz="1600" dirty="0" smtClean="0"/>
              <a:t> </a:t>
            </a:r>
            <a:r>
              <a:rPr lang="en-US" sz="1600" dirty="0" err="1" smtClean="0"/>
              <a:t>italiane</a:t>
            </a:r>
            <a:r>
              <a:rPr lang="en-US" sz="1600" dirty="0" smtClean="0"/>
              <a:t> I </a:t>
            </a:r>
            <a:r>
              <a:rPr lang="en-US" sz="1600" dirty="0" err="1" smtClean="0"/>
              <a:t>vlersuar</a:t>
            </a:r>
            <a:r>
              <a:rPr lang="en-US" sz="1600" dirty="0" smtClean="0"/>
              <a:t> </a:t>
            </a:r>
            <a:r>
              <a:rPr lang="en-US" sz="1600" dirty="0" err="1" smtClean="0"/>
              <a:t>qe</a:t>
            </a:r>
            <a:r>
              <a:rPr lang="en-US" sz="1600" dirty="0" smtClean="0"/>
              <a:t> ne </a:t>
            </a:r>
            <a:r>
              <a:rPr lang="en-US" sz="1600" dirty="0" err="1" smtClean="0"/>
              <a:t>kohen</a:t>
            </a:r>
            <a:r>
              <a:rPr lang="en-US" sz="1600" dirty="0" smtClean="0"/>
              <a:t> e </a:t>
            </a:r>
            <a:r>
              <a:rPr lang="en-US" sz="1600" dirty="0" err="1" smtClean="0"/>
              <a:t>tij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nje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artistet</a:t>
            </a:r>
            <a:r>
              <a:rPr lang="en-US" sz="1600" dirty="0" smtClean="0"/>
              <a:t> me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medhenj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gjitha</a:t>
            </a:r>
            <a:r>
              <a:rPr lang="en-US" sz="1600" dirty="0" smtClean="0"/>
              <a:t> </a:t>
            </a:r>
            <a:r>
              <a:rPr lang="en-US" sz="1600" dirty="0" err="1" smtClean="0"/>
              <a:t>kohrave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Qe</a:t>
            </a:r>
            <a:r>
              <a:rPr lang="en-US" sz="1600" dirty="0" smtClean="0"/>
              <a:t> ne </a:t>
            </a:r>
            <a:r>
              <a:rPr lang="en-US" sz="1600" dirty="0" err="1" smtClean="0"/>
              <a:t>tersi</a:t>
            </a:r>
            <a:r>
              <a:rPr lang="en-US" sz="1600" dirty="0" smtClean="0"/>
              <a:t> </a:t>
            </a:r>
            <a:r>
              <a:rPr lang="en-US" sz="1600" dirty="0" err="1" smtClean="0"/>
              <a:t>nje</a:t>
            </a:r>
            <a:r>
              <a:rPr lang="en-US" sz="1600" dirty="0" smtClean="0"/>
              <a:t> artist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gjenial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en-US" sz="1600" dirty="0" smtClean="0"/>
              <a:t> </a:t>
            </a:r>
            <a:r>
              <a:rPr lang="en-US" sz="1600" dirty="0" err="1" smtClean="0"/>
              <a:t>aq</a:t>
            </a:r>
            <a:r>
              <a:rPr lang="en-US" sz="1600" dirty="0" smtClean="0"/>
              <a:t> </a:t>
            </a:r>
            <a:r>
              <a:rPr lang="en-US" sz="1600" dirty="0" err="1" smtClean="0"/>
              <a:t>edhe</a:t>
            </a:r>
            <a:r>
              <a:rPr lang="en-US" sz="1600" dirty="0" smtClean="0"/>
              <a:t> I </a:t>
            </a:r>
            <a:r>
              <a:rPr lang="en-US" sz="1600" dirty="0" err="1" smtClean="0"/>
              <a:t>trazuar</a:t>
            </a:r>
            <a:r>
              <a:rPr lang="en-US" sz="1600" dirty="0" smtClean="0"/>
              <a:t>. </a:t>
            </a:r>
            <a:r>
              <a:rPr lang="en-US" sz="1600" dirty="0" err="1" smtClean="0"/>
              <a:t>Emri</a:t>
            </a:r>
            <a:r>
              <a:rPr lang="en-US" sz="1600" dirty="0" smtClean="0"/>
              <a:t> I </a:t>
            </a:r>
            <a:r>
              <a:rPr lang="en-US" sz="1600" dirty="0" err="1" smtClean="0"/>
              <a:t>tij</a:t>
            </a:r>
            <a:r>
              <a:rPr lang="en-US" sz="1600" dirty="0" smtClean="0"/>
              <a:t> </a:t>
            </a:r>
            <a:r>
              <a:rPr lang="en-US" sz="1600" dirty="0" err="1" smtClean="0"/>
              <a:t>eshte</a:t>
            </a:r>
            <a:r>
              <a:rPr lang="en-US" sz="1600" dirty="0" smtClean="0"/>
              <a:t> I </a:t>
            </a:r>
            <a:r>
              <a:rPr lang="en-US" sz="1600" dirty="0" err="1" smtClean="0"/>
              <a:t>lidhur</a:t>
            </a:r>
            <a:r>
              <a:rPr lang="en-US" sz="1600" dirty="0" smtClean="0"/>
              <a:t> me </a:t>
            </a:r>
            <a:r>
              <a:rPr lang="en-US" sz="1600" dirty="0" err="1" smtClean="0"/>
              <a:t>nje</a:t>
            </a:r>
            <a:r>
              <a:rPr lang="en-US" sz="1600" dirty="0" smtClean="0"/>
              <a:t> sere </a:t>
            </a:r>
            <a:r>
              <a:rPr lang="en-US" sz="1600" dirty="0" err="1" smtClean="0"/>
              <a:t>veprash</a:t>
            </a:r>
            <a:r>
              <a:rPr lang="en-US" sz="1600" dirty="0" smtClean="0"/>
              <a:t> </a:t>
            </a:r>
            <a:r>
              <a:rPr lang="en-US" sz="1600" dirty="0" err="1" smtClean="0"/>
              <a:t>qe</a:t>
            </a:r>
            <a:r>
              <a:rPr lang="en-US" sz="1600" dirty="0" smtClean="0"/>
              <a:t> </a:t>
            </a:r>
            <a:r>
              <a:rPr lang="en-US" sz="1600" dirty="0" err="1" smtClean="0"/>
              <a:t>jane</a:t>
            </a:r>
            <a:r>
              <a:rPr lang="en-US" sz="1600" dirty="0" smtClean="0"/>
              <a:t> e </a:t>
            </a:r>
            <a:r>
              <a:rPr lang="en-US" sz="1600" dirty="0" err="1" smtClean="0"/>
              <a:t>futur</a:t>
            </a:r>
            <a:r>
              <a:rPr lang="en-US" sz="1600" dirty="0" smtClean="0"/>
              <a:t> ne </a:t>
            </a:r>
            <a:r>
              <a:rPr lang="en-US" sz="1600" dirty="0" err="1" smtClean="0"/>
              <a:t>historine</a:t>
            </a:r>
            <a:r>
              <a:rPr lang="en-US" sz="1600" dirty="0" smtClean="0"/>
              <a:t> e </a:t>
            </a:r>
            <a:r>
              <a:rPr lang="en-US" sz="1600" dirty="0" err="1" smtClean="0"/>
              <a:t>artit</a:t>
            </a:r>
            <a:r>
              <a:rPr lang="en-US" sz="1600" dirty="0" smtClean="0"/>
              <a:t>. </a:t>
            </a:r>
            <a:r>
              <a:rPr lang="en-US" sz="1600" dirty="0" err="1" smtClean="0"/>
              <a:t>Studimi</a:t>
            </a:r>
            <a:r>
              <a:rPr lang="en-US" sz="1600" dirty="0" smtClean="0"/>
              <a:t> I </a:t>
            </a:r>
            <a:r>
              <a:rPr lang="en-US" sz="1600" dirty="0" err="1" smtClean="0"/>
              <a:t>veprave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tij</a:t>
            </a:r>
            <a:r>
              <a:rPr lang="en-US" sz="1600" dirty="0" smtClean="0"/>
              <a:t> </a:t>
            </a:r>
            <a:r>
              <a:rPr lang="en-US" sz="1600" dirty="0" err="1" smtClean="0"/>
              <a:t>formoi</a:t>
            </a:r>
            <a:r>
              <a:rPr lang="en-US" sz="1600" dirty="0" smtClean="0"/>
              <a:t> </a:t>
            </a:r>
            <a:r>
              <a:rPr lang="en-US" sz="1600" dirty="0" err="1" smtClean="0"/>
              <a:t>gjeneratat</a:t>
            </a:r>
            <a:r>
              <a:rPr lang="en-US" sz="1600" dirty="0" smtClean="0"/>
              <a:t> </a:t>
            </a:r>
            <a:r>
              <a:rPr lang="en-US" sz="1600" dirty="0" err="1" smtClean="0"/>
              <a:t>pasuese</a:t>
            </a:r>
            <a:r>
              <a:rPr lang="en-US" sz="1600" dirty="0" smtClean="0"/>
              <a:t> duke I </a:t>
            </a:r>
            <a:r>
              <a:rPr lang="en-US" sz="1600" dirty="0" err="1" smtClean="0"/>
              <a:t>dhene</a:t>
            </a:r>
            <a:r>
              <a:rPr lang="en-US" sz="1600" dirty="0" smtClean="0"/>
              <a:t> </a:t>
            </a:r>
            <a:r>
              <a:rPr lang="en-US" sz="1600" dirty="0" err="1" smtClean="0"/>
              <a:t>jete</a:t>
            </a:r>
            <a:r>
              <a:rPr lang="en-US" sz="1600" dirty="0" smtClean="0"/>
              <a:t> </a:t>
            </a:r>
            <a:r>
              <a:rPr lang="en-US" sz="1600" dirty="0" err="1" smtClean="0"/>
              <a:t>nje</a:t>
            </a:r>
            <a:r>
              <a:rPr lang="en-US" sz="1600" dirty="0" smtClean="0"/>
              <a:t> </a:t>
            </a:r>
            <a:r>
              <a:rPr lang="en-US" sz="1600" dirty="0" err="1" smtClean="0"/>
              <a:t>shkolle</a:t>
            </a:r>
            <a:r>
              <a:rPr lang="en-US" sz="1600" dirty="0" smtClean="0"/>
              <a:t> </a:t>
            </a:r>
            <a:r>
              <a:rPr lang="en-US" sz="1600" dirty="0" err="1" smtClean="0"/>
              <a:t>qe</a:t>
            </a:r>
            <a:r>
              <a:rPr lang="en-US" sz="1600" dirty="0" smtClean="0"/>
              <a:t> </a:t>
            </a:r>
            <a:r>
              <a:rPr lang="en-US" sz="1600" dirty="0" err="1" smtClean="0"/>
              <a:t>beri</a:t>
            </a:r>
            <a:r>
              <a:rPr lang="en-US" sz="1600" dirty="0" smtClean="0"/>
              <a:t> art ‘’</a:t>
            </a:r>
            <a:r>
              <a:rPr lang="en-US" sz="1600" dirty="0" err="1" smtClean="0"/>
              <a:t>alla</a:t>
            </a:r>
            <a:r>
              <a:rPr lang="en-US" sz="1600" dirty="0" smtClean="0"/>
              <a:t> </a:t>
            </a:r>
            <a:r>
              <a:rPr lang="en-US" sz="1600" dirty="0" err="1" smtClean="0"/>
              <a:t>sua</a:t>
            </a:r>
            <a:r>
              <a:rPr lang="en-US" sz="1600" dirty="0" smtClean="0"/>
              <a:t> </a:t>
            </a:r>
            <a:r>
              <a:rPr lang="en-US" sz="1600" dirty="0" err="1" smtClean="0"/>
              <a:t>maniera</a:t>
            </a:r>
            <a:r>
              <a:rPr lang="en-US" sz="1600" dirty="0" smtClean="0"/>
              <a:t> ‘’(</a:t>
            </a:r>
            <a:r>
              <a:rPr lang="en-US" sz="1600" dirty="0" err="1" smtClean="0"/>
              <a:t>qe</a:t>
            </a:r>
            <a:r>
              <a:rPr lang="en-US" sz="1600" dirty="0" smtClean="0"/>
              <a:t> do </a:t>
            </a:r>
            <a:r>
              <a:rPr lang="en-US" sz="1600" dirty="0" err="1" smtClean="0"/>
              <a:t>te</a:t>
            </a:r>
            <a:r>
              <a:rPr lang="en-US" sz="1600" dirty="0" smtClean="0"/>
              <a:t> tot ‘’</a:t>
            </a:r>
            <a:r>
              <a:rPr lang="en-US" sz="1600" dirty="0" err="1" smtClean="0"/>
              <a:t>sipas</a:t>
            </a:r>
            <a:r>
              <a:rPr lang="en-US" sz="1600" dirty="0" smtClean="0"/>
              <a:t> </a:t>
            </a:r>
            <a:r>
              <a:rPr lang="en-US" sz="1600" dirty="0" err="1" smtClean="0"/>
              <a:t>menyrres</a:t>
            </a:r>
            <a:r>
              <a:rPr lang="en-US" sz="1600" dirty="0" smtClean="0"/>
              <a:t> se </a:t>
            </a:r>
            <a:r>
              <a:rPr lang="en-US" sz="1600" dirty="0" err="1" smtClean="0"/>
              <a:t>tij</a:t>
            </a:r>
            <a:r>
              <a:rPr lang="en-US" sz="1600" dirty="0" smtClean="0"/>
              <a:t> ‘’)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qe</a:t>
            </a:r>
            <a:r>
              <a:rPr lang="en-US" sz="1600" dirty="0" smtClean="0"/>
              <a:t> </a:t>
            </a:r>
            <a:r>
              <a:rPr lang="en-US" sz="1600" dirty="0" err="1" smtClean="0"/>
              <a:t>mori</a:t>
            </a:r>
            <a:r>
              <a:rPr lang="en-US" sz="1600" dirty="0" smtClean="0"/>
              <a:t> </a:t>
            </a:r>
            <a:r>
              <a:rPr lang="en-US" sz="1600" dirty="0" err="1" smtClean="0"/>
              <a:t>emrin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manierzem</a:t>
            </a:r>
            <a:endParaRPr lang="en-US" sz="16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33\Desktop\240px-Michelangelo-Buonarrot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181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3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Veprat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Ne </a:t>
            </a:r>
            <a:r>
              <a:rPr lang="en-US" sz="1800" dirty="0" err="1" smtClean="0"/>
              <a:t>periudhen</a:t>
            </a:r>
            <a:r>
              <a:rPr lang="en-US" sz="1800" dirty="0" smtClean="0"/>
              <a:t> e </a:t>
            </a:r>
            <a:r>
              <a:rPr lang="en-US" sz="1800" dirty="0" err="1" smtClean="0"/>
              <a:t>kopshtit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strehimit</a:t>
            </a:r>
            <a:r>
              <a:rPr lang="en-US" sz="1800" dirty="0" smtClean="0"/>
              <a:t> ne </a:t>
            </a:r>
            <a:r>
              <a:rPr lang="en-US" sz="1800" dirty="0" err="1" smtClean="0"/>
              <a:t>shtepine</a:t>
            </a:r>
            <a:r>
              <a:rPr lang="en-US" sz="1800" dirty="0" smtClean="0"/>
              <a:t> </a:t>
            </a:r>
            <a:r>
              <a:rPr lang="en-US" sz="1800" dirty="0" err="1" smtClean="0"/>
              <a:t>medici</a:t>
            </a:r>
            <a:r>
              <a:rPr lang="en-US" sz="1800" dirty="0" smtClean="0"/>
              <a:t> </a:t>
            </a:r>
            <a:r>
              <a:rPr lang="en-US" sz="1800" dirty="0" err="1" smtClean="0"/>
              <a:t>pikturoi</a:t>
            </a:r>
            <a:r>
              <a:rPr lang="en-US" sz="1800" dirty="0" smtClean="0"/>
              <a:t> </a:t>
            </a:r>
            <a:r>
              <a:rPr lang="en-US" sz="1800" dirty="0" err="1" smtClean="0"/>
              <a:t>dy</a:t>
            </a:r>
            <a:r>
              <a:rPr lang="en-US" sz="1800" dirty="0" smtClean="0"/>
              <a:t> </a:t>
            </a:r>
            <a:r>
              <a:rPr lang="en-US" sz="1800" dirty="0" err="1" smtClean="0"/>
              <a:t>vepra</a:t>
            </a:r>
            <a:r>
              <a:rPr lang="en-US" sz="1800" dirty="0" smtClean="0"/>
              <a:t>, </a:t>
            </a:r>
            <a:r>
              <a:rPr lang="en-US" sz="1800" dirty="0" err="1" smtClean="0"/>
              <a:t>meddona</a:t>
            </a:r>
            <a:r>
              <a:rPr lang="en-US" sz="1800" dirty="0" smtClean="0"/>
              <a:t> </a:t>
            </a:r>
            <a:r>
              <a:rPr lang="en-US" sz="1800" dirty="0" err="1" smtClean="0"/>
              <a:t>della</a:t>
            </a:r>
            <a:r>
              <a:rPr lang="en-US" sz="1800" dirty="0" smtClean="0"/>
              <a:t> </a:t>
            </a:r>
            <a:r>
              <a:rPr lang="en-US" sz="1800" dirty="0" err="1" smtClean="0"/>
              <a:t>scala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‘’</a:t>
            </a:r>
            <a:r>
              <a:rPr lang="en-US" sz="1800" dirty="0" err="1" smtClean="0"/>
              <a:t>battaglia</a:t>
            </a:r>
            <a:r>
              <a:rPr lang="en-US" sz="1800" dirty="0" smtClean="0"/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 smtClean="0"/>
              <a:t>centauri</a:t>
            </a:r>
            <a:r>
              <a:rPr lang="en-US" sz="1800" dirty="0" smtClean="0"/>
              <a:t>,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dyja</a:t>
            </a:r>
            <a:r>
              <a:rPr lang="en-US" sz="1800" dirty="0" smtClean="0"/>
              <a:t> </a:t>
            </a:r>
            <a:r>
              <a:rPr lang="en-US" sz="1800" dirty="0" err="1" smtClean="0"/>
              <a:t>keto</a:t>
            </a:r>
            <a:r>
              <a:rPr lang="en-US" sz="1800" dirty="0" smtClean="0"/>
              <a:t> </a:t>
            </a:r>
            <a:r>
              <a:rPr lang="en-US" sz="1800" dirty="0" err="1" smtClean="0"/>
              <a:t>piktura</a:t>
            </a:r>
            <a:r>
              <a:rPr lang="en-US" sz="1800" dirty="0" smtClean="0"/>
              <a:t> </a:t>
            </a:r>
            <a:r>
              <a:rPr lang="en-US" sz="1800" dirty="0" err="1" smtClean="0"/>
              <a:t>jane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rujtura</a:t>
            </a:r>
            <a:r>
              <a:rPr lang="en-US" sz="1800" dirty="0" smtClean="0"/>
              <a:t> ne </a:t>
            </a:r>
            <a:r>
              <a:rPr lang="en-US" sz="1800" dirty="0" err="1" smtClean="0"/>
              <a:t>muzeun</a:t>
            </a:r>
            <a:r>
              <a:rPr lang="en-US" sz="1800" dirty="0" smtClean="0"/>
              <a:t> e casa </a:t>
            </a:r>
            <a:r>
              <a:rPr lang="en-US" sz="1800" dirty="0" err="1" smtClean="0"/>
              <a:t>buonarroti</a:t>
            </a:r>
            <a:r>
              <a:rPr lang="en-US" sz="1800" dirty="0" smtClean="0"/>
              <a:t> ne </a:t>
            </a:r>
            <a:r>
              <a:rPr lang="en-US" sz="1800" dirty="0"/>
              <a:t>F</a:t>
            </a:r>
            <a:r>
              <a:rPr lang="en-US" sz="1800" dirty="0" smtClean="0"/>
              <a:t>irenze. </a:t>
            </a:r>
            <a:r>
              <a:rPr lang="en-US" sz="1800" dirty="0" err="1" smtClean="0"/>
              <a:t>Behet</a:t>
            </a:r>
            <a:r>
              <a:rPr lang="en-US" sz="1800" dirty="0" smtClean="0"/>
              <a:t> </a:t>
            </a:r>
            <a:r>
              <a:rPr lang="en-US" sz="1800" dirty="0" err="1" smtClean="0"/>
              <a:t>fjale</a:t>
            </a:r>
            <a:r>
              <a:rPr lang="en-US" sz="1800" dirty="0" smtClean="0"/>
              <a:t>  per </a:t>
            </a:r>
            <a:r>
              <a:rPr lang="en-US" sz="1800" dirty="0" err="1" smtClean="0"/>
              <a:t>dy</a:t>
            </a:r>
            <a:r>
              <a:rPr lang="en-US" sz="1800" dirty="0" smtClean="0"/>
              <a:t> </a:t>
            </a:r>
            <a:r>
              <a:rPr lang="en-US" sz="1800" dirty="0" err="1" smtClean="0"/>
              <a:t>vepra</a:t>
            </a:r>
            <a:r>
              <a:rPr lang="en-US" sz="1800" dirty="0" smtClean="0"/>
              <a:t> </a:t>
            </a:r>
            <a:r>
              <a:rPr lang="en-US" sz="1800" dirty="0" err="1" smtClean="0"/>
              <a:t>shume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ndryshme</a:t>
            </a:r>
            <a:r>
              <a:rPr lang="en-US" sz="1800" dirty="0" smtClean="0"/>
              <a:t> </a:t>
            </a:r>
            <a:r>
              <a:rPr lang="en-US" sz="1800" dirty="0" err="1" smtClean="0"/>
              <a:t>nga</a:t>
            </a:r>
            <a:r>
              <a:rPr lang="en-US" sz="1800" dirty="0" smtClean="0"/>
              <a:t> </a:t>
            </a:r>
            <a:r>
              <a:rPr lang="en-US" sz="1800" dirty="0" err="1" smtClean="0"/>
              <a:t>tema</a:t>
            </a:r>
            <a:r>
              <a:rPr lang="en-US" sz="1800" dirty="0" smtClean="0"/>
              <a:t> (</a:t>
            </a:r>
            <a:r>
              <a:rPr lang="en-US" sz="1800" dirty="0" err="1" smtClean="0"/>
              <a:t>nje</a:t>
            </a:r>
            <a:r>
              <a:rPr lang="en-US" sz="1800" dirty="0" smtClean="0"/>
              <a:t> e </a:t>
            </a:r>
            <a:r>
              <a:rPr lang="en-US" sz="1800" dirty="0" err="1" smtClean="0"/>
              <a:t>shenjet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nje</a:t>
            </a:r>
            <a:r>
              <a:rPr lang="en-US" sz="1800" dirty="0" smtClean="0"/>
              <a:t> profane)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nga</a:t>
            </a:r>
            <a:r>
              <a:rPr lang="en-US" sz="1800" dirty="0" smtClean="0"/>
              <a:t> </a:t>
            </a:r>
            <a:r>
              <a:rPr lang="en-US" sz="1800" dirty="0" err="1" smtClean="0"/>
              <a:t>teknika</a:t>
            </a:r>
            <a:r>
              <a:rPr lang="en-US" sz="1800" dirty="0" smtClean="0"/>
              <a:t> (</a:t>
            </a:r>
            <a:r>
              <a:rPr lang="en-US" sz="1800" dirty="0" err="1" smtClean="0"/>
              <a:t>njera</a:t>
            </a:r>
            <a:r>
              <a:rPr lang="en-US" sz="1800" dirty="0" smtClean="0"/>
              <a:t> ne </a:t>
            </a:r>
            <a:r>
              <a:rPr lang="en-US" sz="1800" dirty="0" err="1" smtClean="0"/>
              <a:t>basoreliv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holle</a:t>
            </a:r>
            <a:r>
              <a:rPr lang="en-US" sz="1800" dirty="0" smtClean="0"/>
              <a:t> </a:t>
            </a:r>
            <a:r>
              <a:rPr lang="en-US" sz="1800" dirty="0" err="1" smtClean="0"/>
              <a:t>ndersa</a:t>
            </a:r>
            <a:r>
              <a:rPr lang="en-US" sz="1800" dirty="0" smtClean="0"/>
              <a:t> </a:t>
            </a:r>
            <a:r>
              <a:rPr lang="en-US" sz="1800" dirty="0" err="1" smtClean="0"/>
              <a:t>tjetra</a:t>
            </a:r>
            <a:r>
              <a:rPr lang="en-US" sz="1800" dirty="0" smtClean="0"/>
              <a:t> ne </a:t>
            </a:r>
            <a:r>
              <a:rPr lang="en-US" sz="1800" dirty="0" err="1" smtClean="0"/>
              <a:t>nje</a:t>
            </a:r>
            <a:r>
              <a:rPr lang="en-US" sz="1800" dirty="0" smtClean="0"/>
              <a:t> </a:t>
            </a:r>
            <a:r>
              <a:rPr lang="en-US" sz="1800" dirty="0" err="1" smtClean="0"/>
              <a:t>altoreliev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vrullshem</a:t>
            </a:r>
            <a:r>
              <a:rPr lang="en-US" sz="1800" dirty="0" smtClean="0"/>
              <a:t> ). </a:t>
            </a:r>
            <a:r>
              <a:rPr lang="en-US" sz="1800" dirty="0" err="1" smtClean="0"/>
              <a:t>Veprat</a:t>
            </a:r>
            <a:r>
              <a:rPr lang="en-US" sz="1800" dirty="0" smtClean="0"/>
              <a:t> e </a:t>
            </a:r>
            <a:r>
              <a:rPr lang="en-US" sz="1800" dirty="0" err="1" smtClean="0"/>
              <a:t>tjera</a:t>
            </a:r>
            <a:r>
              <a:rPr lang="en-US" sz="1800" dirty="0" smtClean="0"/>
              <a:t> </a:t>
            </a:r>
            <a:r>
              <a:rPr lang="en-US" sz="1800" dirty="0" err="1" smtClean="0"/>
              <a:t>jane</a:t>
            </a:r>
            <a:r>
              <a:rPr lang="en-US" sz="1800" dirty="0" smtClean="0"/>
              <a:t> </a:t>
            </a:r>
            <a:r>
              <a:rPr lang="en-US" sz="1800" dirty="0" err="1" smtClean="0"/>
              <a:t>meshira</a:t>
            </a:r>
            <a:r>
              <a:rPr lang="en-US" sz="1800" dirty="0" smtClean="0"/>
              <a:t> </a:t>
            </a:r>
            <a:r>
              <a:rPr lang="en-US" sz="1800" dirty="0" err="1" smtClean="0"/>
              <a:t>krijimi</a:t>
            </a:r>
            <a:r>
              <a:rPr lang="en-US" sz="1800" dirty="0" smtClean="0"/>
              <a:t> I </a:t>
            </a:r>
            <a:r>
              <a:rPr lang="en-US" sz="1800" dirty="0" err="1" smtClean="0"/>
              <a:t>diellit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henes</a:t>
            </a:r>
            <a:r>
              <a:rPr lang="en-US" sz="1800" dirty="0" smtClean="0"/>
              <a:t> </a:t>
            </a:r>
            <a:r>
              <a:rPr lang="en-US" sz="1800" dirty="0" err="1" smtClean="0"/>
              <a:t>sheshi</a:t>
            </a:r>
            <a:r>
              <a:rPr lang="en-US" sz="1800" dirty="0" smtClean="0"/>
              <a:t> I </a:t>
            </a:r>
            <a:r>
              <a:rPr lang="en-US" sz="1800" dirty="0" err="1" smtClean="0"/>
              <a:t>campitoglios</a:t>
            </a:r>
            <a:r>
              <a:rPr lang="en-US" sz="1800" dirty="0" smtClean="0"/>
              <a:t> , </a:t>
            </a:r>
            <a:r>
              <a:rPr lang="en-US" sz="1800" dirty="0" err="1" smtClean="0"/>
              <a:t>krijimi</a:t>
            </a:r>
            <a:r>
              <a:rPr lang="en-US" sz="1800" dirty="0" smtClean="0"/>
              <a:t> I tokes </a:t>
            </a:r>
            <a:r>
              <a:rPr lang="en-US" sz="1800" dirty="0" err="1" smtClean="0"/>
              <a:t>etj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1026" name="Picture 2" descr="C:\Users\33\Desktop\Michelangelo,_madonna_della_scala,_1490_ca.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5105400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3\Desktop\Buonarotti-centau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51054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9736" y="2221468"/>
            <a:ext cx="342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Meddona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csala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6895" y="5345668"/>
            <a:ext cx="355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Battaglia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centauri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33\Desktop\The_Creation_of_the_Sun_and_the_Moon,_Michelangelo_(1508-15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86000" cy="19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33\Desktop\Michelangelo's_Pieta_5450_cut_out_bl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5982"/>
            <a:ext cx="3581400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33\Desktop\Michelangelo,_Project_for_the_façade_of_San_Lorenzo,_Flor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362199"/>
            <a:ext cx="3099593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33\Desktop\Michelangelo,_Giudizio_Universale_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199"/>
            <a:ext cx="307657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33\Desktop\Michelangelo,_modello_per_la_facciata_di_san_lorenzo,_1518_ca._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168" y="2362200"/>
            <a:ext cx="296783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33\Desktop\Studio_romanelli,_sa_cesare_zocchi,_michelangelo_giovane_scolpisce_la_testa_di_fauno_0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3276600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6601" y="1828800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meshira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09935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Krijimi</a:t>
            </a:r>
            <a:r>
              <a:rPr lang="en-US" dirty="0" smtClean="0">
                <a:solidFill>
                  <a:schemeClr val="bg1"/>
                </a:solidFill>
              </a:rPr>
              <a:t> I </a:t>
            </a:r>
            <a:r>
              <a:rPr lang="en-US" dirty="0" err="1" smtClean="0">
                <a:solidFill>
                  <a:schemeClr val="bg1"/>
                </a:solidFill>
              </a:rPr>
              <a:t>diellit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henes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33\Desktop\dd4c8408035626a2937f86b1b0f30f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8406"/>
            <a:ext cx="8229600" cy="590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6096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Mesira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eshte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krijuar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mikelangjelo</a:t>
            </a:r>
            <a:r>
              <a:rPr lang="en-US" sz="2400" dirty="0" smtClean="0">
                <a:solidFill>
                  <a:schemeClr val="bg1"/>
                </a:solidFill>
              </a:rPr>
              <a:t>  1475-1564 </a:t>
            </a:r>
            <a:r>
              <a:rPr lang="en-US" sz="2400" dirty="0" err="1" smtClean="0">
                <a:solidFill>
                  <a:schemeClr val="bg1"/>
                </a:solidFill>
              </a:rPr>
              <a:t>Meshira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paraqet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virgjereshen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jezu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krishtin</a:t>
            </a:r>
            <a:r>
              <a:rPr lang="en-US" sz="2400" dirty="0" smtClean="0">
                <a:solidFill>
                  <a:schemeClr val="bg1"/>
                </a:solidFill>
              </a:rPr>
              <a:t> ne </a:t>
            </a:r>
            <a:r>
              <a:rPr lang="en-US" sz="2400" dirty="0" err="1" smtClean="0">
                <a:solidFill>
                  <a:schemeClr val="bg1"/>
                </a:solidFill>
              </a:rPr>
              <a:t>krah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Meshira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eshte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skulptura</a:t>
            </a:r>
            <a:r>
              <a:rPr lang="en-US" sz="2400" dirty="0" smtClean="0">
                <a:solidFill>
                  <a:schemeClr val="bg1"/>
                </a:solidFill>
              </a:rPr>
              <a:t> me e </a:t>
            </a:r>
            <a:r>
              <a:rPr lang="en-US" sz="2400" dirty="0" err="1" smtClean="0">
                <a:solidFill>
                  <a:schemeClr val="bg1"/>
                </a:solidFill>
              </a:rPr>
              <a:t>bukur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eshte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krijuar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ndonjeher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Faleminderit</a:t>
            </a:r>
            <a:r>
              <a:rPr lang="en-US" dirty="0" smtClean="0"/>
              <a:t> per </a:t>
            </a:r>
            <a:r>
              <a:rPr lang="en-US" dirty="0" err="1" smtClean="0"/>
              <a:t>vemendjen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endParaRPr lang="en-US" dirty="0"/>
          </a:p>
        </p:txBody>
      </p:sp>
      <p:pic>
        <p:nvPicPr>
          <p:cNvPr id="5122" name="Picture 2" descr="C:\Users\33\Desktop\d7f1bbeca54537b0e4174a2ff8806a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262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Michelangelo Buonarroti</vt:lpstr>
      <vt:lpstr>Veprat e para</vt:lpstr>
      <vt:lpstr>PowerPoint Presentation</vt:lpstr>
      <vt:lpstr>PowerPoint Presentation</vt:lpstr>
      <vt:lpstr>Faleminderit per vemendjen tuaj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fttttttttttttttttrtyeyyueuyudy</dc:title>
  <dc:creator>33</dc:creator>
  <cp:lastModifiedBy>33</cp:lastModifiedBy>
  <cp:revision>10</cp:revision>
  <dcterms:created xsi:type="dcterms:W3CDTF">2017-11-27T15:01:58Z</dcterms:created>
  <dcterms:modified xsi:type="dcterms:W3CDTF">2017-12-03T15:10:08Z</dcterms:modified>
</cp:coreProperties>
</file>